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2" d="100"/>
          <a:sy n="62" d="100"/>
        </p:scale>
        <p:origin x="-444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5C8374-2E11-42B7-91C4-375301D07AAB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1E1613-E622-47A5-B604-75FC04ADA7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0FDC8-2A22-4CC6-A3A3-D65C61FB5EFA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B858-819C-41AC-885E-C13740B181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0FDC8-2A22-4CC6-A3A3-D65C61FB5EFA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B858-819C-41AC-885E-C13740B181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0FDC8-2A22-4CC6-A3A3-D65C61FB5EFA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B858-819C-41AC-885E-C13740B181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0FDC8-2A22-4CC6-A3A3-D65C61FB5EFA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B858-819C-41AC-885E-C13740B181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0FDC8-2A22-4CC6-A3A3-D65C61FB5EFA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B858-819C-41AC-885E-C13740B181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0FDC8-2A22-4CC6-A3A3-D65C61FB5EFA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B858-819C-41AC-885E-C13740B181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0FDC8-2A22-4CC6-A3A3-D65C61FB5EFA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B858-819C-41AC-885E-C13740B181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0FDC8-2A22-4CC6-A3A3-D65C61FB5EFA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B858-819C-41AC-885E-C13740B181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0FDC8-2A22-4CC6-A3A3-D65C61FB5EFA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B858-819C-41AC-885E-C13740B181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0FDC8-2A22-4CC6-A3A3-D65C61FB5EFA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B858-819C-41AC-885E-C13740B181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0FDC8-2A22-4CC6-A3A3-D65C61FB5EFA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F15B858-819C-41AC-885E-C13740B181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 advTm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FD0FDC8-2A22-4CC6-A3A3-D65C61FB5EFA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F15B858-819C-41AC-885E-C13740B1817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 advTm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371600"/>
            <a:ext cx="8382000" cy="1828800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US" sz="11500" dirty="0" smtClean="0">
                <a:solidFill>
                  <a:schemeClr val="accent1">
                    <a:lumMod val="75000"/>
                  </a:schemeClr>
                </a:solidFill>
              </a:rPr>
              <a:t>MARS SPN</a:t>
            </a:r>
            <a:endParaRPr lang="en-US" sz="115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371600"/>
          </a:xfrm>
        </p:spPr>
        <p:txBody>
          <a:bodyPr/>
          <a:lstStyle/>
          <a:p>
            <a:r>
              <a:rPr lang="en-US" dirty="0" err="1" smtClean="0"/>
              <a:t>Cip</a:t>
            </a:r>
            <a:r>
              <a:rPr lang="en-US" dirty="0" smtClean="0"/>
              <a:t>: </a:t>
            </a:r>
            <a:r>
              <a:rPr lang="en-US" dirty="0" err="1" smtClean="0"/>
              <a:t>Neneg</a:t>
            </a:r>
            <a:r>
              <a:rPr lang="en-US" dirty="0" smtClean="0"/>
              <a:t> </a:t>
            </a:r>
            <a:r>
              <a:rPr lang="en-US" dirty="0" err="1" smtClean="0"/>
              <a:t>Sudarwati</a:t>
            </a:r>
            <a:r>
              <a:rPr lang="en-US" dirty="0" smtClean="0"/>
              <a:t> / </a:t>
            </a:r>
            <a:r>
              <a:rPr lang="en-US" dirty="0" err="1" smtClean="0"/>
              <a:t>Agt</a:t>
            </a:r>
            <a:r>
              <a:rPr lang="en-US" dirty="0" smtClean="0"/>
              <a:t> SPN PT. </a:t>
            </a:r>
            <a:r>
              <a:rPr lang="en-US" dirty="0" err="1" smtClean="0"/>
              <a:t>Panarub</a:t>
            </a:r>
            <a:r>
              <a:rPr lang="en-US" dirty="0" smtClean="0"/>
              <a:t> </a:t>
            </a:r>
            <a:r>
              <a:rPr lang="en-US" dirty="0" err="1" smtClean="0"/>
              <a:t>Industri</a:t>
            </a:r>
            <a:endParaRPr lang="en-US" dirty="0"/>
          </a:p>
        </p:txBody>
      </p:sp>
      <p:pic>
        <p:nvPicPr>
          <p:cNvPr id="4" name="Picture 3" descr="I LOVE SPN BULE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1524000"/>
            <a:ext cx="1524000" cy="15240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3447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800" dirty="0"/>
              <a:t>DEMI  KAMU KAMI ADA</a:t>
            </a:r>
          </a:p>
          <a:p>
            <a:pPr>
              <a:buNone/>
            </a:pPr>
            <a:r>
              <a:rPr lang="en-US" sz="4800" dirty="0"/>
              <a:t>DAN UNTUKMU KAMI SATU</a:t>
            </a:r>
          </a:p>
          <a:p>
            <a:pPr>
              <a:buNone/>
            </a:pPr>
            <a:r>
              <a:rPr lang="en-US" sz="4800" dirty="0" smtClean="0"/>
              <a:t>BERSERIKAT </a:t>
            </a:r>
            <a:r>
              <a:rPr lang="en-US" sz="4800" dirty="0"/>
              <a:t>DAN BERPADU</a:t>
            </a:r>
          </a:p>
          <a:p>
            <a:pPr>
              <a:buNone/>
            </a:pPr>
            <a:r>
              <a:rPr lang="en-US" sz="4800" dirty="0"/>
              <a:t>SPN SERIKAT PEMERSATU</a:t>
            </a:r>
          </a:p>
        </p:txBody>
      </p:sp>
      <p:pic>
        <p:nvPicPr>
          <p:cNvPr id="4" name="Picture 3" descr="LOGO SP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588482" y="-44682"/>
            <a:ext cx="977436" cy="1676400"/>
          </a:xfrm>
          <a:prstGeom prst="rect">
            <a:avLst/>
          </a:prstGeom>
        </p:spPr>
      </p:pic>
    </p:spTree>
  </p:cSld>
  <p:clrMapOvr>
    <a:masterClrMapping/>
  </p:clrMapOvr>
  <p:transition advClick="0" advTm="297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800" dirty="0"/>
              <a:t>PERJUANGAN</a:t>
            </a:r>
            <a:r>
              <a:rPr lang="en-US" sz="4400" dirty="0"/>
              <a:t> TANPA TIPU</a:t>
            </a:r>
          </a:p>
          <a:p>
            <a:pPr>
              <a:buNone/>
            </a:pPr>
            <a:r>
              <a:rPr lang="en-US" sz="4400" dirty="0"/>
              <a:t>PENYADARAN BUTUH WAKTU</a:t>
            </a:r>
          </a:p>
          <a:p>
            <a:pPr>
              <a:buNone/>
            </a:pPr>
            <a:r>
              <a:rPr lang="en-US" sz="4400" dirty="0"/>
              <a:t>MARI SEMUA SATU PADU</a:t>
            </a:r>
          </a:p>
          <a:p>
            <a:pPr>
              <a:buNone/>
            </a:pPr>
            <a:r>
              <a:rPr lang="en-US" sz="4400" dirty="0"/>
              <a:t>SPN HARUS TETAP BERSATU</a:t>
            </a:r>
          </a:p>
          <a:p>
            <a:pPr>
              <a:buNone/>
            </a:pPr>
            <a:endParaRPr lang="en-US" sz="4400" dirty="0"/>
          </a:p>
        </p:txBody>
      </p:sp>
      <p:pic>
        <p:nvPicPr>
          <p:cNvPr id="4" name="Picture 3" descr="LOGO SP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436082" y="-44682"/>
            <a:ext cx="977436" cy="1676400"/>
          </a:xfrm>
          <a:prstGeom prst="rect">
            <a:avLst/>
          </a:prstGeom>
        </p:spPr>
      </p:pic>
    </p:spTree>
  </p:cSld>
  <p:clrMapOvr>
    <a:masterClrMapping/>
  </p:clrMapOvr>
  <p:transition advClick="0" advTm="1903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85750" lvl="1">
              <a:buNone/>
            </a:pPr>
            <a:r>
              <a:rPr lang="en-US" sz="4000" dirty="0"/>
              <a:t>JANGAN TAKUT TUK BERJUANG</a:t>
            </a:r>
          </a:p>
          <a:p>
            <a:pPr>
              <a:buNone/>
            </a:pPr>
            <a:r>
              <a:rPr lang="en-US" sz="4000" dirty="0" smtClean="0"/>
              <a:t>JANGAN KALAH </a:t>
            </a:r>
            <a:r>
              <a:rPr lang="en-US" sz="4000" dirty="0"/>
              <a:t>DENGAN UANG</a:t>
            </a:r>
          </a:p>
          <a:p>
            <a:pPr>
              <a:buNone/>
            </a:pPr>
            <a:r>
              <a:rPr lang="en-US" sz="4000" dirty="0" smtClean="0"/>
              <a:t>KITA </a:t>
            </a:r>
            <a:r>
              <a:rPr lang="en-US" sz="4000" dirty="0"/>
              <a:t>PEGANG SATU SEMBOYAN</a:t>
            </a:r>
          </a:p>
          <a:p>
            <a:pPr>
              <a:buNone/>
            </a:pPr>
            <a:r>
              <a:rPr lang="en-US" sz="4000" dirty="0" smtClean="0"/>
              <a:t>KEADILAN </a:t>
            </a:r>
            <a:r>
              <a:rPr lang="en-US" sz="4000" dirty="0"/>
              <a:t>DAN KEJUJURAN</a:t>
            </a:r>
          </a:p>
          <a:p>
            <a:endParaRPr lang="en-US" sz="4000" dirty="0"/>
          </a:p>
        </p:txBody>
      </p:sp>
      <p:pic>
        <p:nvPicPr>
          <p:cNvPr id="4" name="Picture 3" descr="LOGO SP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359882" y="-44682"/>
            <a:ext cx="977436" cy="1676400"/>
          </a:xfrm>
          <a:prstGeom prst="rect">
            <a:avLst/>
          </a:prstGeom>
        </p:spPr>
      </p:pic>
    </p:spTree>
  </p:cSld>
  <p:clrMapOvr>
    <a:masterClrMapping/>
  </p:clrMapOvr>
  <p:transition advClick="0" advTm="60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dirty="0"/>
              <a:t>JANGAN TERPECAH OLEH RAYUAN</a:t>
            </a:r>
          </a:p>
          <a:p>
            <a:pPr>
              <a:buNone/>
            </a:pPr>
            <a:r>
              <a:rPr lang="en-US" sz="3600" dirty="0" smtClean="0"/>
              <a:t>JANGAN </a:t>
            </a:r>
            <a:r>
              <a:rPr lang="en-US" sz="3600" dirty="0"/>
              <a:t>TAKUT DENGAN ANCAMAN</a:t>
            </a:r>
          </a:p>
          <a:p>
            <a:pPr>
              <a:buNone/>
            </a:pPr>
            <a:r>
              <a:rPr lang="en-US" sz="3600" dirty="0" smtClean="0"/>
              <a:t>KITA </a:t>
            </a:r>
            <a:r>
              <a:rPr lang="en-US" sz="3600" dirty="0"/>
              <a:t>SEMUA HARUS BUKTIKAN</a:t>
            </a:r>
          </a:p>
          <a:p>
            <a:pPr>
              <a:buNone/>
            </a:pPr>
            <a:r>
              <a:rPr lang="en-US" sz="3600" dirty="0" smtClean="0"/>
              <a:t>SPN </a:t>
            </a:r>
            <a:r>
              <a:rPr lang="en-US" sz="3600" dirty="0"/>
              <a:t>SANTUN DALAM BERJUANG</a:t>
            </a:r>
          </a:p>
          <a:p>
            <a:endParaRPr lang="en-US" sz="3600" dirty="0"/>
          </a:p>
        </p:txBody>
      </p:sp>
      <p:pic>
        <p:nvPicPr>
          <p:cNvPr id="4" name="Picture 3" descr="LOGO SP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512282" y="-44682"/>
            <a:ext cx="977436" cy="1676400"/>
          </a:xfrm>
          <a:prstGeom prst="rect">
            <a:avLst/>
          </a:prstGeom>
        </p:spPr>
      </p:pic>
    </p:spTree>
  </p:cSld>
  <p:clrMapOvr>
    <a:masterClrMapping/>
  </p:clrMapOvr>
  <p:transition advClick="0" advTm="202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REFF: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/>
              <a:t>SPN TERUS BERJUANG</a:t>
            </a:r>
          </a:p>
          <a:p>
            <a:pPr>
              <a:buNone/>
            </a:pPr>
            <a:r>
              <a:rPr lang="en-US" sz="4400" dirty="0" smtClean="0"/>
              <a:t>SPN </a:t>
            </a:r>
            <a:r>
              <a:rPr lang="en-US" sz="4400" dirty="0"/>
              <a:t>PALING TERDEPAN</a:t>
            </a:r>
          </a:p>
          <a:p>
            <a:pPr>
              <a:buNone/>
            </a:pPr>
            <a:r>
              <a:rPr lang="en-US" sz="4400" dirty="0" smtClean="0"/>
              <a:t>JAYALAH </a:t>
            </a:r>
            <a:r>
              <a:rPr lang="en-US" sz="4400" dirty="0"/>
              <a:t>BURUH SPN</a:t>
            </a:r>
          </a:p>
          <a:p>
            <a:pPr>
              <a:buNone/>
            </a:pPr>
            <a:r>
              <a:rPr lang="en-US" sz="4400" dirty="0" smtClean="0"/>
              <a:t>SPN </a:t>
            </a:r>
            <a:r>
              <a:rPr lang="en-US" sz="4400" dirty="0"/>
              <a:t>HARUS TETAP BERSATU  </a:t>
            </a:r>
            <a:endParaRPr lang="en-US" sz="4400" dirty="0" smtClean="0"/>
          </a:p>
          <a:p>
            <a:pPr>
              <a:buNone/>
            </a:pPr>
            <a:r>
              <a:rPr lang="en-US" sz="4400" dirty="0" smtClean="0"/>
              <a:t>( </a:t>
            </a:r>
            <a:r>
              <a:rPr lang="en-US" sz="4400" dirty="0"/>
              <a:t>2X )</a:t>
            </a:r>
          </a:p>
          <a:p>
            <a:endParaRPr lang="en-US" sz="4400" dirty="0"/>
          </a:p>
        </p:txBody>
      </p:sp>
      <p:pic>
        <p:nvPicPr>
          <p:cNvPr id="4" name="Picture 3" descr="LOGO SP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283682" y="31518"/>
            <a:ext cx="977436" cy="1676400"/>
          </a:xfrm>
          <a:prstGeom prst="rect">
            <a:avLst/>
          </a:prstGeom>
        </p:spPr>
      </p:pic>
    </p:spTree>
  </p:cSld>
  <p:clrMapOvr>
    <a:masterClrMapping/>
  </p:clrMapOvr>
  <p:transition advClick="0" advTm="6475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</TotalTime>
  <Words>90</Words>
  <Application>Microsoft Office PowerPoint</Application>
  <PresentationFormat>On-screen Show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MARS SPN</vt:lpstr>
      <vt:lpstr>Slide 2</vt:lpstr>
      <vt:lpstr>Slide 3</vt:lpstr>
      <vt:lpstr>Slide 4</vt:lpstr>
      <vt:lpstr>Slide 5</vt:lpstr>
      <vt:lpstr>REFF: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MARS SPN</dc:title>
  <dc:creator>User</dc:creator>
  <cp:lastModifiedBy>User</cp:lastModifiedBy>
  <cp:revision>6</cp:revision>
  <dcterms:created xsi:type="dcterms:W3CDTF">2014-04-10T07:48:07Z</dcterms:created>
  <dcterms:modified xsi:type="dcterms:W3CDTF">2014-04-10T08:53:42Z</dcterms:modified>
</cp:coreProperties>
</file>